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772" r:id="rId2"/>
    <p:sldId id="810" r:id="rId3"/>
    <p:sldId id="791" r:id="rId4"/>
    <p:sldId id="816" r:id="rId5"/>
    <p:sldId id="817" r:id="rId6"/>
    <p:sldId id="818" r:id="rId7"/>
    <p:sldId id="812" r:id="rId8"/>
    <p:sldId id="811" r:id="rId9"/>
    <p:sldId id="813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B3CB"/>
    <a:srgbClr val="05126F"/>
    <a:srgbClr val="0AEAD4"/>
    <a:srgbClr val="6C96FF"/>
    <a:srgbClr val="2D3658"/>
    <a:srgbClr val="262626"/>
    <a:srgbClr val="D9D9D9"/>
    <a:srgbClr val="09DCD2"/>
    <a:srgbClr val="FFFFFF"/>
    <a:srgbClr val="22D3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中度样式 1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0" autoAdjust="0"/>
    <p:restoredTop sz="94660"/>
  </p:normalViewPr>
  <p:slideViewPr>
    <p:cSldViewPr>
      <p:cViewPr varScale="1">
        <p:scale>
          <a:sx n="69" d="100"/>
          <a:sy n="69" d="100"/>
        </p:scale>
        <p:origin x="648" y="48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284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6FCE6-3B5D-4FBE-8F84-0FB04BA723C5}" type="datetimeFigureOut">
              <a:rPr lang="zh-CN" altLang="en-US" smtClean="0"/>
              <a:t>2021/6/28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A472F6-F3A3-4FE4-84ED-07BBA52DAE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9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BAB83-7AD5-4928-B8EF-489B2B4B04CA}" type="datetimeFigureOut">
              <a:rPr lang="zh-CN" altLang="en-US" smtClean="0"/>
              <a:t>2021/6/28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7DA3C-005D-40A6-89BF-DE3389D0B0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0755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7DA3C-005D-40A6-89BF-DE3389D0B0E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555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7DA3C-005D-40A6-89BF-DE3389D0B0E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9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7DA3C-005D-40A6-89BF-DE3389D0B0E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163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438515" y="5931018"/>
            <a:ext cx="131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22D3C5"/>
                </a:solidFill>
                <a:latin typeface="Century Gothic" panose="020B0502020202020204" pitchFamily="34" charset="0"/>
              </a:rPr>
              <a:t>ai-ways.com</a:t>
            </a:r>
            <a:endParaRPr lang="zh-CN" altLang="en-US" sz="1400" dirty="0">
              <a:solidFill>
                <a:srgbClr val="22D3C5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图片 3" descr="logo-06.png"/>
          <p:cNvPicPr>
            <a:picLocks noChangeAspect="1"/>
          </p:cNvPicPr>
          <p:nvPr userDrawn="1"/>
        </p:nvPicPr>
        <p:blipFill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31073" y="2977950"/>
            <a:ext cx="1531441" cy="915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672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2" descr="爱驰亿维品牌书调整版001-09.png">
            <a:extLst>
              <a:ext uri="{FF2B5EF4-FFF2-40B4-BE49-F238E27FC236}">
                <a16:creationId xmlns:a16="http://schemas.microsoft.com/office/drawing/2014/main" id="{91D31C8E-8ECD-44F7-A7AE-0F6E5B3091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1496" y="6439661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五边形 9">
            <a:extLst>
              <a:ext uri="{FF2B5EF4-FFF2-40B4-BE49-F238E27FC236}">
                <a16:creationId xmlns:a16="http://schemas.microsoft.com/office/drawing/2014/main" id="{5E76198C-8362-4B20-B1F1-5D3CACD5E5EC}"/>
              </a:ext>
            </a:extLst>
          </p:cNvPr>
          <p:cNvSpPr/>
          <p:nvPr userDrawn="1"/>
        </p:nvSpPr>
        <p:spPr>
          <a:xfrm>
            <a:off x="16683" y="6262723"/>
            <a:ext cx="9023681" cy="71996"/>
          </a:xfrm>
          <a:custGeom>
            <a:avLst/>
            <a:gdLst>
              <a:gd name="connsiteX0" fmla="*/ 0 w 8991600"/>
              <a:gd name="connsiteY0" fmla="*/ 0 h 138546"/>
              <a:gd name="connsiteX1" fmla="*/ 8922327 w 8991600"/>
              <a:gd name="connsiteY1" fmla="*/ 0 h 138546"/>
              <a:gd name="connsiteX2" fmla="*/ 8991600 w 8991600"/>
              <a:gd name="connsiteY2" fmla="*/ 69273 h 138546"/>
              <a:gd name="connsiteX3" fmla="*/ 8922327 w 8991600"/>
              <a:gd name="connsiteY3" fmla="*/ 138546 h 138546"/>
              <a:gd name="connsiteX4" fmla="*/ 0 w 8991600"/>
              <a:gd name="connsiteY4" fmla="*/ 138546 h 138546"/>
              <a:gd name="connsiteX5" fmla="*/ 0 w 8991600"/>
              <a:gd name="connsiteY5" fmla="*/ 0 h 138546"/>
              <a:gd name="connsiteX0" fmla="*/ 0 w 8991650"/>
              <a:gd name="connsiteY0" fmla="*/ 0 h 138546"/>
              <a:gd name="connsiteX1" fmla="*/ 8922327 w 8991650"/>
              <a:gd name="connsiteY1" fmla="*/ 0 h 138546"/>
              <a:gd name="connsiteX2" fmla="*/ 8991600 w 8991650"/>
              <a:gd name="connsiteY2" fmla="*/ 69273 h 138546"/>
              <a:gd name="connsiteX3" fmla="*/ 8922327 w 8991650"/>
              <a:gd name="connsiteY3" fmla="*/ 138546 h 138546"/>
              <a:gd name="connsiteX4" fmla="*/ 0 w 8991650"/>
              <a:gd name="connsiteY4" fmla="*/ 138546 h 138546"/>
              <a:gd name="connsiteX5" fmla="*/ 0 w 8991650"/>
              <a:gd name="connsiteY5" fmla="*/ 0 h 138546"/>
              <a:gd name="connsiteX0" fmla="*/ 0 w 8977438"/>
              <a:gd name="connsiteY0" fmla="*/ 0 h 138546"/>
              <a:gd name="connsiteX1" fmla="*/ 8922327 w 8977438"/>
              <a:gd name="connsiteY1" fmla="*/ 0 h 138546"/>
              <a:gd name="connsiteX2" fmla="*/ 8977368 w 8977438"/>
              <a:gd name="connsiteY2" fmla="*/ 62157 h 138546"/>
              <a:gd name="connsiteX3" fmla="*/ 8922327 w 8977438"/>
              <a:gd name="connsiteY3" fmla="*/ 138546 h 138546"/>
              <a:gd name="connsiteX4" fmla="*/ 0 w 8977438"/>
              <a:gd name="connsiteY4" fmla="*/ 138546 h 138546"/>
              <a:gd name="connsiteX5" fmla="*/ 0 w 8977438"/>
              <a:gd name="connsiteY5" fmla="*/ 0 h 138546"/>
              <a:gd name="connsiteX0" fmla="*/ 0 w 8977438"/>
              <a:gd name="connsiteY0" fmla="*/ 0 h 138546"/>
              <a:gd name="connsiteX1" fmla="*/ 8922327 w 8977438"/>
              <a:gd name="connsiteY1" fmla="*/ 0 h 138546"/>
              <a:gd name="connsiteX2" fmla="*/ 8977368 w 8977438"/>
              <a:gd name="connsiteY2" fmla="*/ 62157 h 138546"/>
              <a:gd name="connsiteX3" fmla="*/ 8922327 w 8977438"/>
              <a:gd name="connsiteY3" fmla="*/ 138546 h 138546"/>
              <a:gd name="connsiteX4" fmla="*/ 0 w 8977438"/>
              <a:gd name="connsiteY4" fmla="*/ 138546 h 138546"/>
              <a:gd name="connsiteX5" fmla="*/ 0 w 8977438"/>
              <a:gd name="connsiteY5" fmla="*/ 0 h 138546"/>
              <a:gd name="connsiteX0" fmla="*/ 0 w 8977438"/>
              <a:gd name="connsiteY0" fmla="*/ 0 h 138546"/>
              <a:gd name="connsiteX1" fmla="*/ 8922327 w 8977438"/>
              <a:gd name="connsiteY1" fmla="*/ 0 h 138546"/>
              <a:gd name="connsiteX2" fmla="*/ 8977368 w 8977438"/>
              <a:gd name="connsiteY2" fmla="*/ 72831 h 138546"/>
              <a:gd name="connsiteX3" fmla="*/ 8922327 w 8977438"/>
              <a:gd name="connsiteY3" fmla="*/ 138546 h 138546"/>
              <a:gd name="connsiteX4" fmla="*/ 0 w 8977438"/>
              <a:gd name="connsiteY4" fmla="*/ 138546 h 138546"/>
              <a:gd name="connsiteX5" fmla="*/ 0 w 8977438"/>
              <a:gd name="connsiteY5" fmla="*/ 0 h 138546"/>
              <a:gd name="connsiteX0" fmla="*/ 0 w 8977505"/>
              <a:gd name="connsiteY0" fmla="*/ 135 h 138681"/>
              <a:gd name="connsiteX1" fmla="*/ 8922327 w 8977505"/>
              <a:gd name="connsiteY1" fmla="*/ 135 h 138681"/>
              <a:gd name="connsiteX2" fmla="*/ 8977368 w 8977505"/>
              <a:gd name="connsiteY2" fmla="*/ 72966 h 138681"/>
              <a:gd name="connsiteX3" fmla="*/ 8922327 w 8977505"/>
              <a:gd name="connsiteY3" fmla="*/ 138681 h 138681"/>
              <a:gd name="connsiteX4" fmla="*/ 0 w 8977505"/>
              <a:gd name="connsiteY4" fmla="*/ 138681 h 138681"/>
              <a:gd name="connsiteX5" fmla="*/ 0 w 8977505"/>
              <a:gd name="connsiteY5" fmla="*/ 135 h 138681"/>
              <a:gd name="connsiteX0" fmla="*/ 0 w 8977505"/>
              <a:gd name="connsiteY0" fmla="*/ 135 h 138724"/>
              <a:gd name="connsiteX1" fmla="*/ 8922327 w 8977505"/>
              <a:gd name="connsiteY1" fmla="*/ 135 h 138724"/>
              <a:gd name="connsiteX2" fmla="*/ 8977368 w 8977505"/>
              <a:gd name="connsiteY2" fmla="*/ 72966 h 138724"/>
              <a:gd name="connsiteX3" fmla="*/ 8922327 w 8977505"/>
              <a:gd name="connsiteY3" fmla="*/ 138681 h 138724"/>
              <a:gd name="connsiteX4" fmla="*/ 0 w 8977505"/>
              <a:gd name="connsiteY4" fmla="*/ 138681 h 138724"/>
              <a:gd name="connsiteX5" fmla="*/ 0 w 8977505"/>
              <a:gd name="connsiteY5" fmla="*/ 135 h 138724"/>
              <a:gd name="connsiteX0" fmla="*/ 0 w 8977505"/>
              <a:gd name="connsiteY0" fmla="*/ 64 h 138623"/>
              <a:gd name="connsiteX1" fmla="*/ 8922327 w 8977505"/>
              <a:gd name="connsiteY1" fmla="*/ 64 h 138623"/>
              <a:gd name="connsiteX2" fmla="*/ 8977368 w 8977505"/>
              <a:gd name="connsiteY2" fmla="*/ 72895 h 138623"/>
              <a:gd name="connsiteX3" fmla="*/ 8922327 w 8977505"/>
              <a:gd name="connsiteY3" fmla="*/ 138610 h 138623"/>
              <a:gd name="connsiteX4" fmla="*/ 0 w 8977505"/>
              <a:gd name="connsiteY4" fmla="*/ 138610 h 138623"/>
              <a:gd name="connsiteX5" fmla="*/ 0 w 8977505"/>
              <a:gd name="connsiteY5" fmla="*/ 64 h 138623"/>
              <a:gd name="connsiteX0" fmla="*/ 0 w 8977505"/>
              <a:gd name="connsiteY0" fmla="*/ 64 h 138623"/>
              <a:gd name="connsiteX1" fmla="*/ 8922327 w 8977505"/>
              <a:gd name="connsiteY1" fmla="*/ 64 h 138623"/>
              <a:gd name="connsiteX2" fmla="*/ 8977368 w 8977505"/>
              <a:gd name="connsiteY2" fmla="*/ 72895 h 138623"/>
              <a:gd name="connsiteX3" fmla="*/ 8922327 w 8977505"/>
              <a:gd name="connsiteY3" fmla="*/ 138610 h 138623"/>
              <a:gd name="connsiteX4" fmla="*/ 0 w 8977505"/>
              <a:gd name="connsiteY4" fmla="*/ 138610 h 138623"/>
              <a:gd name="connsiteX5" fmla="*/ 0 w 8977505"/>
              <a:gd name="connsiteY5" fmla="*/ 64 h 138623"/>
              <a:gd name="connsiteX0" fmla="*/ 0 w 8977491"/>
              <a:gd name="connsiteY0" fmla="*/ 47 h 138601"/>
              <a:gd name="connsiteX1" fmla="*/ 8910421 w 8977491"/>
              <a:gd name="connsiteY1" fmla="*/ 47 h 138601"/>
              <a:gd name="connsiteX2" fmla="*/ 8977368 w 8977491"/>
              <a:gd name="connsiteY2" fmla="*/ 72878 h 138601"/>
              <a:gd name="connsiteX3" fmla="*/ 8922327 w 8977491"/>
              <a:gd name="connsiteY3" fmla="*/ 138593 h 138601"/>
              <a:gd name="connsiteX4" fmla="*/ 0 w 8977491"/>
              <a:gd name="connsiteY4" fmla="*/ 138593 h 138601"/>
              <a:gd name="connsiteX5" fmla="*/ 0 w 8977491"/>
              <a:gd name="connsiteY5" fmla="*/ 47 h 138601"/>
              <a:gd name="connsiteX0" fmla="*/ 0 w 8977410"/>
              <a:gd name="connsiteY0" fmla="*/ 47 h 138601"/>
              <a:gd name="connsiteX1" fmla="*/ 8927089 w 8977410"/>
              <a:gd name="connsiteY1" fmla="*/ 46 h 138601"/>
              <a:gd name="connsiteX2" fmla="*/ 8977368 w 8977410"/>
              <a:gd name="connsiteY2" fmla="*/ 72878 h 138601"/>
              <a:gd name="connsiteX3" fmla="*/ 8922327 w 8977410"/>
              <a:gd name="connsiteY3" fmla="*/ 138593 h 138601"/>
              <a:gd name="connsiteX4" fmla="*/ 0 w 8977410"/>
              <a:gd name="connsiteY4" fmla="*/ 138593 h 138601"/>
              <a:gd name="connsiteX5" fmla="*/ 0 w 8977410"/>
              <a:gd name="connsiteY5" fmla="*/ 47 h 138601"/>
              <a:gd name="connsiteX0" fmla="*/ 0 w 8977373"/>
              <a:gd name="connsiteY0" fmla="*/ 47 h 138601"/>
              <a:gd name="connsiteX1" fmla="*/ 8919945 w 8977373"/>
              <a:gd name="connsiteY1" fmla="*/ 46 h 138601"/>
              <a:gd name="connsiteX2" fmla="*/ 8977368 w 8977373"/>
              <a:gd name="connsiteY2" fmla="*/ 72878 h 138601"/>
              <a:gd name="connsiteX3" fmla="*/ 8922327 w 8977373"/>
              <a:gd name="connsiteY3" fmla="*/ 138593 h 138601"/>
              <a:gd name="connsiteX4" fmla="*/ 0 w 8977373"/>
              <a:gd name="connsiteY4" fmla="*/ 138593 h 138601"/>
              <a:gd name="connsiteX5" fmla="*/ 0 w 8977373"/>
              <a:gd name="connsiteY5" fmla="*/ 47 h 138601"/>
              <a:gd name="connsiteX0" fmla="*/ 0 w 8978015"/>
              <a:gd name="connsiteY0" fmla="*/ 47 h 138601"/>
              <a:gd name="connsiteX1" fmla="*/ 8936614 w 8978015"/>
              <a:gd name="connsiteY1" fmla="*/ 46 h 138601"/>
              <a:gd name="connsiteX2" fmla="*/ 8977368 w 8978015"/>
              <a:gd name="connsiteY2" fmla="*/ 72878 h 138601"/>
              <a:gd name="connsiteX3" fmla="*/ 8922327 w 8978015"/>
              <a:gd name="connsiteY3" fmla="*/ 138593 h 138601"/>
              <a:gd name="connsiteX4" fmla="*/ 0 w 8978015"/>
              <a:gd name="connsiteY4" fmla="*/ 138593 h 138601"/>
              <a:gd name="connsiteX5" fmla="*/ 0 w 8978015"/>
              <a:gd name="connsiteY5" fmla="*/ 47 h 138601"/>
              <a:gd name="connsiteX0" fmla="*/ 0 w 8977393"/>
              <a:gd name="connsiteY0" fmla="*/ 47 h 138593"/>
              <a:gd name="connsiteX1" fmla="*/ 8936614 w 8977393"/>
              <a:gd name="connsiteY1" fmla="*/ 46 h 138593"/>
              <a:gd name="connsiteX2" fmla="*/ 8977368 w 8977393"/>
              <a:gd name="connsiteY2" fmla="*/ 72878 h 138593"/>
              <a:gd name="connsiteX3" fmla="*/ 8938996 w 8977393"/>
              <a:gd name="connsiteY3" fmla="*/ 134010 h 138593"/>
              <a:gd name="connsiteX4" fmla="*/ 0 w 8977393"/>
              <a:gd name="connsiteY4" fmla="*/ 138593 h 138593"/>
              <a:gd name="connsiteX5" fmla="*/ 0 w 8977393"/>
              <a:gd name="connsiteY5" fmla="*/ 47 h 138593"/>
              <a:gd name="connsiteX0" fmla="*/ 0 w 8977368"/>
              <a:gd name="connsiteY0" fmla="*/ 47 h 138593"/>
              <a:gd name="connsiteX1" fmla="*/ 8936614 w 8977368"/>
              <a:gd name="connsiteY1" fmla="*/ 46 h 138593"/>
              <a:gd name="connsiteX2" fmla="*/ 8977368 w 8977368"/>
              <a:gd name="connsiteY2" fmla="*/ 72878 h 138593"/>
              <a:gd name="connsiteX3" fmla="*/ 8936615 w 8977368"/>
              <a:gd name="connsiteY3" fmla="*/ 134010 h 138593"/>
              <a:gd name="connsiteX4" fmla="*/ 0 w 8977368"/>
              <a:gd name="connsiteY4" fmla="*/ 138593 h 138593"/>
              <a:gd name="connsiteX5" fmla="*/ 0 w 8977368"/>
              <a:gd name="connsiteY5" fmla="*/ 47 h 138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77368" h="138593">
                <a:moveTo>
                  <a:pt x="0" y="47"/>
                </a:moveTo>
                <a:lnTo>
                  <a:pt x="8936614" y="46"/>
                </a:lnTo>
                <a:cubicBezTo>
                  <a:pt x="8977495" y="-1769"/>
                  <a:pt x="8977368" y="50551"/>
                  <a:pt x="8977368" y="72878"/>
                </a:cubicBezTo>
                <a:cubicBezTo>
                  <a:pt x="8977368" y="95205"/>
                  <a:pt x="8971612" y="134732"/>
                  <a:pt x="8936615" y="134010"/>
                </a:cubicBezTo>
                <a:cubicBezTo>
                  <a:pt x="8901618" y="133288"/>
                  <a:pt x="2974109" y="138593"/>
                  <a:pt x="0" y="138593"/>
                </a:cubicBezTo>
                <a:lnTo>
                  <a:pt x="0" y="4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圆角矩形 3">
            <a:extLst>
              <a:ext uri="{FF2B5EF4-FFF2-40B4-BE49-F238E27FC236}">
                <a16:creationId xmlns:a16="http://schemas.microsoft.com/office/drawing/2014/main" id="{69B807B7-E53C-471B-97EE-6D4FAC9B4939}"/>
              </a:ext>
            </a:extLst>
          </p:cNvPr>
          <p:cNvSpPr/>
          <p:nvPr userDrawn="1"/>
        </p:nvSpPr>
        <p:spPr>
          <a:xfrm>
            <a:off x="9057046" y="6262723"/>
            <a:ext cx="2304095" cy="72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rgbClr val="0AEAD4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0" y="561474"/>
            <a:ext cx="54279" cy="702706"/>
          </a:xfrm>
          <a:prstGeom prst="rect">
            <a:avLst/>
          </a:prstGeom>
          <a:solidFill>
            <a:srgbClr val="0AE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1F669A2D-F6BA-44AD-88FC-EB9A3F0AC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202" y="561474"/>
            <a:ext cx="11508188" cy="7069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2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9ECE3782-D0AE-43A7-BDDA-3CF35B344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202" y="1373352"/>
            <a:ext cx="11508188" cy="4705972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Wingdings" panose="05000000000000000000" pitchFamily="2" charset="2"/>
              <a:buChar char="Ø"/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3069999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981576" y="2083779"/>
            <a:ext cx="2130219" cy="2137309"/>
          </a:xfrm>
          <a:prstGeom prst="snip2DiagRect">
            <a:avLst>
              <a:gd name="adj1" fmla="val 0"/>
              <a:gd name="adj2" fmla="val 29528"/>
            </a:avLst>
          </a:prstGeom>
        </p:spPr>
        <p:txBody>
          <a:bodyPr/>
          <a:lstStyle>
            <a:lvl1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vi-VN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457327" y="2083779"/>
            <a:ext cx="2130219" cy="2137309"/>
          </a:xfrm>
          <a:prstGeom prst="snip2DiagRect">
            <a:avLst>
              <a:gd name="adj1" fmla="val 0"/>
              <a:gd name="adj2" fmla="val 29528"/>
            </a:avLst>
          </a:prstGeom>
        </p:spPr>
        <p:txBody>
          <a:bodyPr/>
          <a:lstStyle>
            <a:lvl1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vi-VN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505825" y="2083779"/>
            <a:ext cx="2130219" cy="2137309"/>
          </a:xfrm>
          <a:prstGeom prst="snip2DiagRect">
            <a:avLst>
              <a:gd name="adj1" fmla="val 0"/>
              <a:gd name="adj2" fmla="val 29528"/>
            </a:avLst>
          </a:prstGeom>
        </p:spPr>
        <p:txBody>
          <a:bodyPr/>
          <a:lstStyle>
            <a:lvl1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vi-VN"/>
          </a:p>
        </p:txBody>
      </p:sp>
      <p:pic>
        <p:nvPicPr>
          <p:cNvPr id="6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619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 userDrawn="1"/>
        </p:nvSpPr>
        <p:spPr>
          <a:xfrm>
            <a:off x="-34734" y="6814668"/>
            <a:ext cx="12226733" cy="77368"/>
          </a:xfrm>
          <a:prstGeom prst="rect">
            <a:avLst/>
          </a:prstGeom>
          <a:gradFill>
            <a:gsLst>
              <a:gs pos="63000">
                <a:srgbClr val="0DD4C4"/>
              </a:gs>
              <a:gs pos="0">
                <a:srgbClr val="0AEAD4"/>
              </a:gs>
              <a:gs pos="100000">
                <a:srgbClr val="2F5B4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5"/>
          <p:cNvSpPr txBox="1"/>
          <p:nvPr userDrawn="1"/>
        </p:nvSpPr>
        <p:spPr>
          <a:xfrm>
            <a:off x="2553458" y="517743"/>
            <a:ext cx="698645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AI ON THE WAY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1F669A2D-F6BA-44AD-88FC-EB9A3F0AC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546" y="710245"/>
            <a:ext cx="5184576" cy="7069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2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9ECE3782-D0AE-43A7-BDDA-3CF35B344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4293" y="4562118"/>
            <a:ext cx="2318329" cy="189121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Wingdings" panose="05000000000000000000" pitchFamily="2" charset="2"/>
              <a:buChar char="Ø"/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9ECE3782-D0AE-43A7-BDDA-3CF35B34427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919466" y="4562118"/>
            <a:ext cx="2318329" cy="189121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Wingdings" panose="05000000000000000000" pitchFamily="2" charset="2"/>
              <a:buChar char="Ø"/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9ECE3782-D0AE-43A7-BDDA-3CF35B34427E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411769" y="4562118"/>
            <a:ext cx="2318329" cy="189121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Wingdings" panose="05000000000000000000" pitchFamily="2" charset="2"/>
              <a:buChar char="Ø"/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15" name="副标题 2">
            <a:extLst>
              <a:ext uri="{FF2B5EF4-FFF2-40B4-BE49-F238E27FC236}">
                <a16:creationId xmlns:a16="http://schemas.microsoft.com/office/drawing/2014/main" id="{3FD83956-FE06-4C94-894D-D6B801820CDD}"/>
              </a:ext>
            </a:extLst>
          </p:cNvPr>
          <p:cNvSpPr>
            <a:spLocks noGrp="1"/>
          </p:cNvSpPr>
          <p:nvPr>
            <p:ph type="subTitle" idx="16"/>
          </p:nvPr>
        </p:nvSpPr>
        <p:spPr>
          <a:xfrm>
            <a:off x="5006014" y="1460813"/>
            <a:ext cx="2231781" cy="3455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zh-CN" altLang="en-US" dirty="0"/>
              <a:t>单击以编辑母版副标题样式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069053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 rot="18900000">
            <a:off x="8152588" y="823510"/>
            <a:ext cx="3219819" cy="3052400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1800013"/>
            <a:ext cx="5181418" cy="1296143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2"/>
          </p:nvPr>
        </p:nvSpPr>
        <p:spPr>
          <a:xfrm rot="18900000">
            <a:off x="10462651" y="3139450"/>
            <a:ext cx="3219819" cy="3052400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 rot="18900000">
            <a:off x="5832581" y="-1492430"/>
            <a:ext cx="3219819" cy="3052400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4"/>
          </p:nvPr>
        </p:nvSpPr>
        <p:spPr>
          <a:xfrm rot="18900000">
            <a:off x="10582089" y="-1619536"/>
            <a:ext cx="3219819" cy="3052400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4706733" y="0"/>
            <a:ext cx="4320480" cy="4320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9ECE3782-D0AE-43A7-BDDA-3CF35B344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424" y="3384188"/>
            <a:ext cx="5207394" cy="237626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Wingdings" panose="05000000000000000000" pitchFamily="2" charset="2"/>
              <a:buChar char="Ø"/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163679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667249" y="1"/>
            <a:ext cx="2857501" cy="6858000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pic>
        <p:nvPicPr>
          <p:cNvPr id="4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619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内容占位符 2">
            <a:extLst>
              <a:ext uri="{FF2B5EF4-FFF2-40B4-BE49-F238E27FC236}">
                <a16:creationId xmlns:a16="http://schemas.microsoft.com/office/drawing/2014/main" id="{9ECE3782-D0AE-43A7-BDDA-3CF35B344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8078" y="1052736"/>
            <a:ext cx="4162622" cy="528955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Wingdings" panose="05000000000000000000" pitchFamily="2" charset="2"/>
              <a:buChar char="Ø"/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26" y="1124745"/>
            <a:ext cx="4023395" cy="1296143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9" name="副标题 2">
            <a:extLst>
              <a:ext uri="{FF2B5EF4-FFF2-40B4-BE49-F238E27FC236}">
                <a16:creationId xmlns:a16="http://schemas.microsoft.com/office/drawing/2014/main" id="{3FD83956-FE06-4C94-894D-D6B801820CDD}"/>
              </a:ext>
            </a:extLst>
          </p:cNvPr>
          <p:cNvSpPr>
            <a:spLocks noGrp="1"/>
          </p:cNvSpPr>
          <p:nvPr>
            <p:ph type="subTitle" idx="11"/>
          </p:nvPr>
        </p:nvSpPr>
        <p:spPr>
          <a:xfrm>
            <a:off x="380243" y="2636912"/>
            <a:ext cx="4023395" cy="14390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zh-CN" altLang="en-US" sz="20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zh-CN" altLang="en-US" dirty="0"/>
              <a:t>单击以编辑母版副标题样式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479077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831557" y="738336"/>
            <a:ext cx="5029200" cy="2771775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831557" y="3681561"/>
            <a:ext cx="2171700" cy="2771775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184232" y="3695848"/>
            <a:ext cx="2676525" cy="1285875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184232" y="5167461"/>
            <a:ext cx="2676525" cy="1285875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pic>
        <p:nvPicPr>
          <p:cNvPr id="7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619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 userDrawn="1"/>
        </p:nvSpPr>
        <p:spPr>
          <a:xfrm>
            <a:off x="-34734" y="6814668"/>
            <a:ext cx="12226733" cy="77368"/>
          </a:xfrm>
          <a:prstGeom prst="rect">
            <a:avLst/>
          </a:prstGeom>
          <a:gradFill>
            <a:gsLst>
              <a:gs pos="63000">
                <a:srgbClr val="0DD4C4"/>
              </a:gs>
              <a:gs pos="0">
                <a:srgbClr val="0AEAD4"/>
              </a:gs>
              <a:gs pos="100000">
                <a:srgbClr val="2F5B4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459" y="751747"/>
            <a:ext cx="4790123" cy="714231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59" y="1649378"/>
            <a:ext cx="4790124" cy="4803958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1544716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77931" y="-4032"/>
            <a:ext cx="3015051" cy="1704401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77931" y="5489847"/>
            <a:ext cx="3015050" cy="1368153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9856" y="587154"/>
            <a:ext cx="6696743" cy="744422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9856" y="1484784"/>
            <a:ext cx="6696744" cy="500702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883176" y="1911505"/>
            <a:ext cx="3048744" cy="336915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1191552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117496" cy="6858000"/>
          </a:xfrm>
          <a:custGeom>
            <a:avLst/>
            <a:gdLst>
              <a:gd name="connsiteX0" fmla="*/ 3233532 w 9117496"/>
              <a:gd name="connsiteY0" fmla="*/ 0 h 6858000"/>
              <a:gd name="connsiteX1" fmla="*/ 9117496 w 9117496"/>
              <a:gd name="connsiteY1" fmla="*/ 0 h 6858000"/>
              <a:gd name="connsiteX2" fmla="*/ 2259497 w 9117496"/>
              <a:gd name="connsiteY2" fmla="*/ 6858000 h 6858000"/>
              <a:gd name="connsiteX3" fmla="*/ 0 w 9117496"/>
              <a:gd name="connsiteY3" fmla="*/ 6858000 h 6858000"/>
              <a:gd name="connsiteX4" fmla="*/ 0 w 9117496"/>
              <a:gd name="connsiteY4" fmla="*/ 323353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7496" h="6858000">
                <a:moveTo>
                  <a:pt x="3233532" y="0"/>
                </a:moveTo>
                <a:lnTo>
                  <a:pt x="9117496" y="0"/>
                </a:lnTo>
                <a:lnTo>
                  <a:pt x="2259497" y="6858000"/>
                </a:lnTo>
                <a:lnTo>
                  <a:pt x="0" y="6858000"/>
                </a:lnTo>
                <a:lnTo>
                  <a:pt x="0" y="3233532"/>
                </a:lnTo>
                <a:close/>
              </a:path>
            </a:pathLst>
          </a:cu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/>
              <a:t>Drag and Drop image</a:t>
            </a:r>
          </a:p>
        </p:txBody>
      </p:sp>
      <p:pic>
        <p:nvPicPr>
          <p:cNvPr id="4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619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内容占位符 2">
            <a:extLst>
              <a:ext uri="{FF2B5EF4-FFF2-40B4-BE49-F238E27FC236}">
                <a16:creationId xmlns:a16="http://schemas.microsoft.com/office/drawing/2014/main" id="{9ECE3782-D0AE-43A7-BDDA-3CF35B344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3952" y="2060848"/>
            <a:ext cx="5616624" cy="414908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Wingdings" panose="05000000000000000000" pitchFamily="2" charset="2"/>
              <a:buChar char="Ø"/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1682552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684" y="0"/>
            <a:ext cx="1962364" cy="6858000"/>
          </a:xfrm>
          <a:prstGeom prst="rect">
            <a:avLst/>
          </a:prstGeom>
        </p:spPr>
        <p:txBody>
          <a:bodyPr/>
          <a:lstStyle/>
          <a:p>
            <a:endParaRPr lang="vi-VN" dirty="0"/>
          </a:p>
        </p:txBody>
      </p:sp>
      <p:sp>
        <p:nvSpPr>
          <p:cNvPr id="12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4" y="443138"/>
            <a:ext cx="9361039" cy="744422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1584" y="1340768"/>
            <a:ext cx="9361040" cy="500702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518665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3416300"/>
            <a:ext cx="6096000" cy="34417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-12192"/>
            <a:ext cx="6096000" cy="3428492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 dirty="0"/>
              <a:t>Drag &amp; Drop Picture</a:t>
            </a:r>
          </a:p>
        </p:txBody>
      </p:sp>
      <p:pic>
        <p:nvPicPr>
          <p:cNvPr id="5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60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26" y="1124745"/>
            <a:ext cx="5545065" cy="714231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526" y="2022376"/>
            <a:ext cx="5545066" cy="428694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3370269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3800" y="0"/>
            <a:ext cx="12188200" cy="6858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359664" y="361014"/>
            <a:ext cx="11472672" cy="6135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620688"/>
            <a:ext cx="10671202" cy="744422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7" y="1518318"/>
            <a:ext cx="10671203" cy="4630739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2564413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母版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A0A311-E7CC-41AD-B48E-0C4B3FF04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1449388"/>
            <a:ext cx="10117137" cy="1404648"/>
          </a:xfrm>
        </p:spPr>
        <p:txBody>
          <a:bodyPr anchor="ctr">
            <a:normAutofit/>
          </a:bodyPr>
          <a:lstStyle>
            <a:lvl1pPr algn="l">
              <a:defRPr sz="44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FD83956-FE06-4C94-894D-D6B801820C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2854036"/>
            <a:ext cx="10117136" cy="16557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zh-CN" altLang="en-US" sz="20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zh-CN" altLang="en-US" dirty="0"/>
              <a:t>单击以编辑母版副标题样式</a:t>
            </a:r>
          </a:p>
        </p:txBody>
      </p:sp>
      <p:pic>
        <p:nvPicPr>
          <p:cNvPr id="7" name="图片 6" descr="logo-07.png">
            <a:extLst>
              <a:ext uri="{FF2B5EF4-FFF2-40B4-BE49-F238E27FC236}">
                <a16:creationId xmlns:a16="http://schemas.microsoft.com/office/drawing/2014/main" id="{DBE9C2DF-447C-4050-B491-98F061E071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9703" y="5696204"/>
            <a:ext cx="1180237" cy="70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786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619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 userDrawn="1"/>
        </p:nvSpPr>
        <p:spPr>
          <a:xfrm>
            <a:off x="-34734" y="6814668"/>
            <a:ext cx="12226733" cy="77368"/>
          </a:xfrm>
          <a:prstGeom prst="rect">
            <a:avLst/>
          </a:prstGeom>
          <a:gradFill>
            <a:gsLst>
              <a:gs pos="63000">
                <a:srgbClr val="0DD4C4"/>
              </a:gs>
              <a:gs pos="0">
                <a:srgbClr val="0AEAD4"/>
              </a:gs>
              <a:gs pos="100000">
                <a:srgbClr val="2F5B4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507" y="1887002"/>
            <a:ext cx="6641556" cy="3899528"/>
          </a:xfrm>
          <a:prstGeom prst="rect">
            <a:avLst/>
          </a:prstGeom>
          <a:effectLst/>
        </p:spPr>
      </p:pic>
      <p:sp>
        <p:nvSpPr>
          <p:cNvPr id="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666128" y="2131266"/>
            <a:ext cx="5026766" cy="3163953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3" name="标题 1">
            <a:extLst>
              <a:ext uri="{FF2B5EF4-FFF2-40B4-BE49-F238E27FC236}">
                <a16:creationId xmlns:a16="http://schemas.microsoft.com/office/drawing/2014/main" id="{1F669A2D-F6BA-44AD-88FC-EB9A3F0AC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202" y="561474"/>
            <a:ext cx="11512648" cy="7069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2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4" name="矩形 13"/>
          <p:cNvSpPr/>
          <p:nvPr userDrawn="1"/>
        </p:nvSpPr>
        <p:spPr>
          <a:xfrm>
            <a:off x="0" y="561474"/>
            <a:ext cx="54279" cy="702706"/>
          </a:xfrm>
          <a:prstGeom prst="rect">
            <a:avLst/>
          </a:prstGeom>
          <a:solidFill>
            <a:srgbClr val="0AE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202" y="1693294"/>
            <a:ext cx="4162622" cy="409323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1644888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16287" cy="6858000"/>
          </a:xfrm>
          <a:prstGeom prst="rect">
            <a:avLst/>
          </a:prstGeom>
        </p:spPr>
        <p:txBody>
          <a:bodyPr/>
          <a:lstStyle/>
          <a:p>
            <a:endParaRPr lang="vi-VN" dirty="0"/>
          </a:p>
        </p:txBody>
      </p:sp>
    </p:spTree>
    <p:extLst>
      <p:ext uri="{BB962C8B-B14F-4D97-AF65-F5344CB8AC3E}">
        <p14:creationId xmlns:p14="http://schemas.microsoft.com/office/powerpoint/2010/main" val="2558506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619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9573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4488594" y="2708920"/>
            <a:ext cx="3216400" cy="667074"/>
            <a:chOff x="5330379" y="2977950"/>
            <a:chExt cx="3215981" cy="667074"/>
          </a:xfrm>
        </p:grpSpPr>
        <p:pic>
          <p:nvPicPr>
            <p:cNvPr id="4" name="图片 3" descr="logo-06.png"/>
            <p:cNvPicPr>
              <a:picLocks noChangeAspect="1"/>
            </p:cNvPicPr>
            <p:nvPr userDrawn="1"/>
          </p:nvPicPr>
          <p:blipFill rotWithShape="1">
            <a:blip r:embed="rId2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40000" contrast="-40000"/>
                      </a14:imgEffect>
                    </a14:imgLayer>
                  </a14:imgProps>
                </a:ext>
              </a:extLst>
            </a:blip>
            <a:srcRect b="27171"/>
            <a:stretch/>
          </p:blipFill>
          <p:spPr>
            <a:xfrm>
              <a:off x="5330379" y="2977950"/>
              <a:ext cx="1531242" cy="667074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 userDrawn="1"/>
          </p:nvPicPr>
          <p:blipFill>
            <a:blip r:embed="rId4" cstate="print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31310" y="2977950"/>
              <a:ext cx="1515050" cy="667074"/>
            </a:xfrm>
            <a:prstGeom prst="rect">
              <a:avLst/>
            </a:prstGeom>
          </p:spPr>
        </p:pic>
      </p:grpSp>
      <p:sp>
        <p:nvSpPr>
          <p:cNvPr id="7" name="TextBox 2"/>
          <p:cNvSpPr txBox="1"/>
          <p:nvPr userDrawn="1"/>
        </p:nvSpPr>
        <p:spPr>
          <a:xfrm>
            <a:off x="5438515" y="5931018"/>
            <a:ext cx="131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22D3C5"/>
                </a:solidFill>
                <a:latin typeface="Century Gothic" panose="020B0502020202020204" pitchFamily="34" charset="0"/>
              </a:rPr>
              <a:t>ai-ways.com</a:t>
            </a:r>
            <a:endParaRPr lang="zh-CN" altLang="en-US" sz="1400" dirty="0">
              <a:solidFill>
                <a:srgbClr val="22D3C5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976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母版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logo-07.png">
            <a:extLst>
              <a:ext uri="{FF2B5EF4-FFF2-40B4-BE49-F238E27FC236}">
                <a16:creationId xmlns:a16="http://schemas.microsoft.com/office/drawing/2014/main" id="{DBE9C2DF-447C-4050-B491-98F061E071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9703" y="5696204"/>
            <a:ext cx="1180237" cy="706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935" y="1124745"/>
            <a:ext cx="5545065" cy="714231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935" y="2022376"/>
            <a:ext cx="5545066" cy="428694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pic>
        <p:nvPicPr>
          <p:cNvPr id="21" name="图片 2" descr="爱驰亿维品牌书调整版001-09.png">
            <a:extLst>
              <a:ext uri="{FF2B5EF4-FFF2-40B4-BE49-F238E27FC236}">
                <a16:creationId xmlns:a16="http://schemas.microsoft.com/office/drawing/2014/main" id="{A9BC8066-11C7-4D33-A8D1-0001E5C3E6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610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096000" y="3"/>
            <a:ext cx="6097588" cy="5445222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742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录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2" descr="爱驰亿维品牌书调整版001-09.png">
            <a:extLst>
              <a:ext uri="{FF2B5EF4-FFF2-40B4-BE49-F238E27FC236}">
                <a16:creationId xmlns:a16="http://schemas.microsoft.com/office/drawing/2014/main" id="{96C965A7-CDFB-499A-91B7-407497EA4A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4315" y="397969"/>
            <a:ext cx="1882624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2"/>
            <a:ext cx="6097588" cy="6857999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124745"/>
            <a:ext cx="5545065" cy="714231"/>
          </a:xfrm>
          <a:prstGeom prst="rect">
            <a:avLst/>
          </a:prstGeom>
        </p:spPr>
        <p:txBody>
          <a:bodyPr anchor="ctr"/>
          <a:lstStyle>
            <a:lvl1pPr algn="r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2022376"/>
            <a:ext cx="5545066" cy="4286944"/>
          </a:xfrm>
          <a:prstGeom prst="rect">
            <a:avLst/>
          </a:prstGeom>
        </p:spPr>
        <p:txBody>
          <a:bodyPr/>
          <a:lstStyle>
            <a:lvl1pPr marL="342900" indent="-342900" algn="r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 algn="r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 algn="r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2582163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5140962" y="0"/>
            <a:ext cx="7051039" cy="6858000"/>
          </a:xfrm>
          <a:custGeom>
            <a:avLst/>
            <a:gdLst>
              <a:gd name="connsiteX0" fmla="*/ 0 w 7051039"/>
              <a:gd name="connsiteY0" fmla="*/ 0 h 6858000"/>
              <a:gd name="connsiteX1" fmla="*/ 3858073 w 7051039"/>
              <a:gd name="connsiteY1" fmla="*/ 0 h 6858000"/>
              <a:gd name="connsiteX2" fmla="*/ 5429890 w 7051039"/>
              <a:gd name="connsiteY2" fmla="*/ 1571817 h 6858000"/>
              <a:gd name="connsiteX3" fmla="*/ 7001706 w 7051039"/>
              <a:gd name="connsiteY3" fmla="*/ 0 h 6858000"/>
              <a:gd name="connsiteX4" fmla="*/ 7051039 w 7051039"/>
              <a:gd name="connsiteY4" fmla="*/ 0 h 6858000"/>
              <a:gd name="connsiteX5" fmla="*/ 7051039 w 7051039"/>
              <a:gd name="connsiteY5" fmla="*/ 6858000 h 6858000"/>
              <a:gd name="connsiteX6" fmla="*/ 6858000 w 7051039"/>
              <a:gd name="connsiteY6" fmla="*/ 6858000 h 6858000"/>
              <a:gd name="connsiteX7" fmla="*/ 5429890 w 7051039"/>
              <a:gd name="connsiteY7" fmla="*/ 5429890 h 6858000"/>
              <a:gd name="connsiteX8" fmla="*/ 4001780 w 7051039"/>
              <a:gd name="connsiteY8" fmla="*/ 6858000 h 6858000"/>
              <a:gd name="connsiteX9" fmla="*/ 143707 w 7051039"/>
              <a:gd name="connsiteY9" fmla="*/ 6858000 h 6858000"/>
              <a:gd name="connsiteX10" fmla="*/ 3500853 w 7051039"/>
              <a:gd name="connsiteY10" fmla="*/ 350085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051039" h="6858000">
                <a:moveTo>
                  <a:pt x="0" y="0"/>
                </a:moveTo>
                <a:lnTo>
                  <a:pt x="3858073" y="0"/>
                </a:lnTo>
                <a:lnTo>
                  <a:pt x="5429890" y="1571817"/>
                </a:lnTo>
                <a:lnTo>
                  <a:pt x="7001706" y="0"/>
                </a:lnTo>
                <a:lnTo>
                  <a:pt x="7051039" y="0"/>
                </a:lnTo>
                <a:lnTo>
                  <a:pt x="7051039" y="6858000"/>
                </a:lnTo>
                <a:lnTo>
                  <a:pt x="6858000" y="6858000"/>
                </a:lnTo>
                <a:lnTo>
                  <a:pt x="5429890" y="5429890"/>
                </a:lnTo>
                <a:lnTo>
                  <a:pt x="4001780" y="6858000"/>
                </a:lnTo>
                <a:lnTo>
                  <a:pt x="143707" y="6858000"/>
                </a:lnTo>
                <a:lnTo>
                  <a:pt x="3500853" y="3500854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 dirty="0"/>
              <a:t>Drag and Drop image</a:t>
            </a: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396" y="1652531"/>
            <a:ext cx="5545065" cy="714231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5" name="图片 2" descr="爱驰亿维品牌书调整版001-09.png">
            <a:extLst>
              <a:ext uri="{FF2B5EF4-FFF2-40B4-BE49-F238E27FC236}">
                <a16:creationId xmlns:a16="http://schemas.microsoft.com/office/drawing/2014/main" id="{96C965A7-CDFB-499A-91B7-407497EA4A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60" y="397969"/>
            <a:ext cx="1882624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396" y="2420888"/>
            <a:ext cx="5545066" cy="345638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2351271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813195" y="6597352"/>
            <a:ext cx="1343472" cy="2606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" descr="爱驰亿维品牌书调整版001-09.png">
            <a:extLst>
              <a:ext uri="{FF2B5EF4-FFF2-40B4-BE49-F238E27FC236}">
                <a16:creationId xmlns:a16="http://schemas.microsoft.com/office/drawing/2014/main" id="{A9BC8066-11C7-4D33-A8D1-0001E5C3E6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610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596000" y="2"/>
            <a:ext cx="4824537" cy="6857999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8" name="矩形 7"/>
          <p:cNvSpPr/>
          <p:nvPr userDrawn="1"/>
        </p:nvSpPr>
        <p:spPr>
          <a:xfrm>
            <a:off x="338746" y="260648"/>
            <a:ext cx="2228861" cy="2357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904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章节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619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163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1F669A2D-F6BA-44AD-88FC-EB9A3F0AC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202" y="561474"/>
            <a:ext cx="11512648" cy="7069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2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9ECE3782-D0AE-43A7-BDDA-3CF35B344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202" y="1451814"/>
            <a:ext cx="11512648" cy="4993436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Wingdings" panose="05000000000000000000" pitchFamily="2" charset="2"/>
              <a:buChar char="Ø"/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0" y="561474"/>
            <a:ext cx="54279" cy="702706"/>
          </a:xfrm>
          <a:prstGeom prst="rect">
            <a:avLst/>
          </a:prstGeom>
          <a:solidFill>
            <a:srgbClr val="0AE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9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619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 userDrawn="1"/>
        </p:nvSpPr>
        <p:spPr>
          <a:xfrm>
            <a:off x="-34734" y="6814668"/>
            <a:ext cx="12226733" cy="77368"/>
          </a:xfrm>
          <a:prstGeom prst="rect">
            <a:avLst/>
          </a:prstGeom>
          <a:gradFill>
            <a:gsLst>
              <a:gs pos="63000">
                <a:srgbClr val="0DD4C4"/>
              </a:gs>
              <a:gs pos="0">
                <a:srgbClr val="0AEAD4"/>
              </a:gs>
              <a:gs pos="100000">
                <a:srgbClr val="2F5B4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828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2"/>
          <p:cNvSpPr txBox="1">
            <a:spLocks/>
          </p:cNvSpPr>
          <p:nvPr userDrawn="1"/>
        </p:nvSpPr>
        <p:spPr>
          <a:xfrm>
            <a:off x="10405626" y="6608138"/>
            <a:ext cx="1440187" cy="136078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F67B5D9-DB62-4DEA-AF3E-B11D0AE898D7}" type="slidenum">
              <a:rPr lang="sv-SE" sz="1050" smtClean="0">
                <a:solidFill>
                  <a:schemeClr val="tx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r"/>
              <a:t>‹#›</a:t>
            </a:fld>
            <a:endParaRPr lang="sv-SE" sz="1050" dirty="0">
              <a:solidFill>
                <a:schemeClr val="tx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73" r:id="rId2"/>
    <p:sldLayoutId id="2147483649" r:id="rId3"/>
    <p:sldLayoutId id="2147483671" r:id="rId4"/>
    <p:sldLayoutId id="2147483676" r:id="rId5"/>
    <p:sldLayoutId id="2147483683" r:id="rId6"/>
    <p:sldLayoutId id="2147483684" r:id="rId7"/>
    <p:sldLayoutId id="2147483675" r:id="rId8"/>
    <p:sldLayoutId id="2147483665" r:id="rId9"/>
    <p:sldLayoutId id="2147483667" r:id="rId10"/>
    <p:sldLayoutId id="2147483677" r:id="rId11"/>
    <p:sldLayoutId id="2147483685" r:id="rId12"/>
    <p:sldLayoutId id="2147483678" r:id="rId13"/>
    <p:sldLayoutId id="2147483680" r:id="rId14"/>
    <p:sldLayoutId id="2147483686" r:id="rId15"/>
    <p:sldLayoutId id="2147483682" r:id="rId16"/>
    <p:sldLayoutId id="2147483687" r:id="rId17"/>
    <p:sldLayoutId id="2147483681" r:id="rId18"/>
    <p:sldLayoutId id="2147483688" r:id="rId19"/>
    <p:sldLayoutId id="2147483679" r:id="rId20"/>
    <p:sldLayoutId id="2147483689" r:id="rId21"/>
    <p:sldLayoutId id="2147483674" r:id="rId22"/>
    <p:sldLayoutId id="2147483663" r:id="rId2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4851703" y="4644800"/>
            <a:ext cx="2236574" cy="509895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dirty="0" smtClean="0"/>
              <a:t>2021/06</a:t>
            </a:r>
            <a:endParaRPr lang="zh-CN" altLang="en-US" sz="2400" dirty="0"/>
          </a:p>
        </p:txBody>
      </p:sp>
      <p:sp>
        <p:nvSpPr>
          <p:cNvPr id="4" name="Rectangle 23"/>
          <p:cNvSpPr>
            <a:spLocks noChangeArrowheads="1"/>
          </p:cNvSpPr>
          <p:nvPr/>
        </p:nvSpPr>
        <p:spPr bwMode="auto">
          <a:xfrm>
            <a:off x="1901540" y="1340768"/>
            <a:ext cx="8136904" cy="3168352"/>
          </a:xfrm>
          <a:prstGeom prst="roundRect">
            <a:avLst/>
          </a:prstGeom>
          <a:solidFill>
            <a:schemeClr val="accent1"/>
          </a:solidFill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TextBox 27"/>
          <p:cNvSpPr txBox="1">
            <a:spLocks noChangeArrowheads="1"/>
          </p:cNvSpPr>
          <p:nvPr/>
        </p:nvSpPr>
        <p:spPr bwMode="auto">
          <a:xfrm>
            <a:off x="2450936" y="1628800"/>
            <a:ext cx="7038109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BMS SOC</a:t>
            </a: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策略评审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TextBox 27"/>
          <p:cNvSpPr txBox="1">
            <a:spLocks noChangeArrowheads="1"/>
          </p:cNvSpPr>
          <p:nvPr/>
        </p:nvSpPr>
        <p:spPr bwMode="auto">
          <a:xfrm>
            <a:off x="2450937" y="3474704"/>
            <a:ext cx="7038109" cy="58105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MAS891A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688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695400" y="548680"/>
            <a:ext cx="10117137" cy="1404648"/>
          </a:xfrm>
        </p:spPr>
        <p:txBody>
          <a:bodyPr/>
          <a:lstStyle/>
          <a:p>
            <a:r>
              <a:rPr lang="zh-CN" altLang="en-US" dirty="0"/>
              <a:t>目录</a:t>
            </a:r>
          </a:p>
        </p:txBody>
      </p:sp>
      <p:sp>
        <p:nvSpPr>
          <p:cNvPr id="4" name="标题 2"/>
          <p:cNvSpPr txBox="1">
            <a:spLocks/>
          </p:cNvSpPr>
          <p:nvPr/>
        </p:nvSpPr>
        <p:spPr>
          <a:xfrm>
            <a:off x="1487488" y="1969352"/>
            <a:ext cx="8820993" cy="4212720"/>
          </a:xfrm>
        </p:spPr>
        <p:txBody>
          <a:bodyPr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571500" indent="-5715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chemeClr val="tx1">
                    <a:lumMod val="75000"/>
                  </a:schemeClr>
                </a:solidFill>
              </a:rPr>
              <a:t>整体架构</a:t>
            </a:r>
            <a:endParaRPr lang="en-US" altLang="zh-CN" sz="24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571500" indent="-5715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chemeClr val="tx1">
                    <a:lumMod val="75000"/>
                  </a:schemeClr>
                </a:solidFill>
              </a:rPr>
              <a:t>主要策略分析</a:t>
            </a:r>
            <a:endParaRPr lang="en-US" altLang="zh-CN" sz="24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571500" indent="-5715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chemeClr val="tx1">
                    <a:lumMod val="75000"/>
                  </a:schemeClr>
                </a:solidFill>
              </a:rPr>
              <a:t>实车测试数据或者台架测试结果等的支撑</a:t>
            </a:r>
            <a:endParaRPr lang="en-US" altLang="zh-CN" sz="24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571500" indent="-5715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chemeClr val="tx1">
                    <a:lumMod val="75000"/>
                  </a:schemeClr>
                </a:solidFill>
              </a:rPr>
              <a:t>后续需优化内容</a:t>
            </a:r>
            <a:endParaRPr lang="zh-CN" altLang="en-US" sz="2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566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9202" y="561474"/>
            <a:ext cx="11512648" cy="70694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1. </a:t>
            </a:r>
            <a:r>
              <a:rPr lang="zh-CN" altLang="en-US" dirty="0" smtClean="0"/>
              <a:t>整体架构</a:t>
            </a:r>
            <a:r>
              <a:rPr lang="en-US" altLang="zh-CN" dirty="0" smtClean="0"/>
              <a:t>- SOC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30" y="1244973"/>
            <a:ext cx="12134850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5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9183" y="968599"/>
            <a:ext cx="6012817" cy="5452800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3057525" y="8763000"/>
            <a:ext cx="0" cy="200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190875" y="9124950"/>
            <a:ext cx="542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886200" y="8743950"/>
            <a:ext cx="0" cy="161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190875" y="8096250"/>
            <a:ext cx="0" cy="180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981450" y="8420100"/>
            <a:ext cx="33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41167" tIns="76176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标题 2"/>
          <p:cNvSpPr txBox="1">
            <a:spLocks/>
          </p:cNvSpPr>
          <p:nvPr/>
        </p:nvSpPr>
        <p:spPr>
          <a:xfrm>
            <a:off x="152400" y="152400"/>
            <a:ext cx="11508188" cy="7069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 smtClean="0"/>
              <a:t>真实</a:t>
            </a:r>
            <a:r>
              <a:rPr lang="en-US" altLang="zh-CN" sz="2400" dirty="0" smtClean="0"/>
              <a:t>SOC</a:t>
            </a:r>
            <a:r>
              <a:rPr lang="zh-CN" altLang="en-US" sz="2400" dirty="0" smtClean="0"/>
              <a:t>计算和修正策略</a:t>
            </a:r>
            <a:endParaRPr lang="zh-CN" altLang="en-US" sz="2400" dirty="0"/>
          </a:p>
        </p:txBody>
      </p:sp>
      <p:sp>
        <p:nvSpPr>
          <p:cNvPr id="28" name="文本框 27"/>
          <p:cNvSpPr txBox="1"/>
          <p:nvPr/>
        </p:nvSpPr>
        <p:spPr>
          <a:xfrm>
            <a:off x="26105" y="771364"/>
            <a:ext cx="9923262" cy="3368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 smtClean="0"/>
              <a:t>休眠时间≥</a:t>
            </a:r>
            <a:r>
              <a:rPr lang="en-US" altLang="zh-CN" dirty="0" smtClean="0"/>
              <a:t>30min</a:t>
            </a:r>
            <a:r>
              <a:rPr lang="zh-CN" altLang="en-US" dirty="0" smtClean="0"/>
              <a:t>，</a:t>
            </a:r>
            <a:r>
              <a:rPr lang="en-US" altLang="zh-CN" dirty="0" smtClean="0"/>
              <a:t>NVM</a:t>
            </a:r>
            <a:r>
              <a:rPr lang="zh-CN" altLang="en-US" dirty="0" smtClean="0"/>
              <a:t>的值与查表值的差≥</a:t>
            </a:r>
            <a:r>
              <a:rPr lang="en-US" altLang="zh-CN" dirty="0" smtClean="0"/>
              <a:t>3%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 smtClean="0"/>
              <a:t>电流绝对值≤</a:t>
            </a:r>
            <a:r>
              <a:rPr lang="en-US" altLang="zh-CN" dirty="0" smtClean="0"/>
              <a:t>5A</a:t>
            </a:r>
            <a:r>
              <a:rPr lang="zh-CN" altLang="en-US" dirty="0" smtClean="0"/>
              <a:t>，持续</a:t>
            </a:r>
            <a:r>
              <a:rPr lang="en-US" altLang="zh-CN" dirty="0" smtClean="0"/>
              <a:t>10min</a:t>
            </a:r>
            <a:r>
              <a:rPr lang="zh-CN" altLang="en-US" dirty="0" smtClean="0"/>
              <a:t>，</a:t>
            </a:r>
            <a:r>
              <a:rPr lang="en-US" altLang="zh-CN" dirty="0"/>
              <a:t> NVM</a:t>
            </a:r>
            <a:r>
              <a:rPr lang="zh-CN" altLang="en-US" dirty="0"/>
              <a:t>的值与查表值的差</a:t>
            </a:r>
            <a:r>
              <a:rPr lang="zh-CN" altLang="en-US" dirty="0" smtClean="0"/>
              <a:t>≥</a:t>
            </a:r>
            <a:r>
              <a:rPr lang="en-US" altLang="zh-CN" dirty="0" smtClean="0"/>
              <a:t>4%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 smtClean="0"/>
              <a:t>OCV</a:t>
            </a:r>
            <a:r>
              <a:rPr lang="zh-CN" altLang="en-US" dirty="0"/>
              <a:t>手动修正标定值为</a:t>
            </a:r>
            <a:r>
              <a:rPr lang="en-US" altLang="zh-CN" dirty="0" smtClean="0"/>
              <a:t>TRUE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 smtClean="0"/>
              <a:t>UDS</a:t>
            </a:r>
            <a:r>
              <a:rPr lang="zh-CN" altLang="en-US" dirty="0"/>
              <a:t>指令</a:t>
            </a:r>
            <a:r>
              <a:rPr lang="en-US" altLang="zh-CN" dirty="0"/>
              <a:t>OCV</a:t>
            </a:r>
            <a:r>
              <a:rPr lang="zh-CN" altLang="en-US" dirty="0"/>
              <a:t>修正标志位为</a:t>
            </a:r>
            <a:r>
              <a:rPr lang="en-US" altLang="zh-CN" dirty="0" smtClean="0"/>
              <a:t>TRUE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 smtClean="0"/>
              <a:t>37F</a:t>
            </a:r>
            <a:r>
              <a:rPr lang="zh-CN" altLang="en-US" dirty="0" smtClean="0"/>
              <a:t>的值为</a:t>
            </a:r>
            <a:r>
              <a:rPr lang="en-US" altLang="zh-CN" dirty="0" smtClean="0"/>
              <a:t>2080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 smtClean="0"/>
              <a:t>AC/DC</a:t>
            </a:r>
            <a:r>
              <a:rPr lang="zh-CN" altLang="en-US" dirty="0" smtClean="0"/>
              <a:t>进入涓流充电之前的修正；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/>
              <a:t>满</a:t>
            </a:r>
            <a:r>
              <a:rPr lang="zh-CN" altLang="en-US" dirty="0" smtClean="0"/>
              <a:t>充修正；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 smtClean="0"/>
              <a:t>安时积分；</a:t>
            </a:r>
            <a:endParaRPr lang="en-US" altLang="zh-CN" dirty="0" smtClean="0"/>
          </a:p>
        </p:txBody>
      </p:sp>
      <p:sp>
        <p:nvSpPr>
          <p:cNvPr id="3" name="矩形 2"/>
          <p:cNvSpPr/>
          <p:nvPr/>
        </p:nvSpPr>
        <p:spPr>
          <a:xfrm>
            <a:off x="-313337" y="4249494"/>
            <a:ext cx="6768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9400" fontAlgn="ctr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真实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计算方法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如下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endParaRPr lang="zh-CN" altLang="zh-CN" sz="1200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79400" fontAlgn="ctr">
              <a:spcAft>
                <a:spcPts val="0"/>
              </a:spcAft>
            </a:pPr>
            <a:r>
              <a:rPr lang="fr-FR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Pack_SOC 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= 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最小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SOC-AllowMinCellSOC)/(AllowMaxCellSOC-AllowMinCellSOC-(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最大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SOC-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最小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SOC))*</a:t>
            </a:r>
            <a:r>
              <a:rPr lang="fr-FR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100;</a:t>
            </a:r>
          </a:p>
          <a:p>
            <a:pPr marL="279400" fontAlgn="ctr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（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AllowMinCellSOC = 0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AllowMaxCellSOC=97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；）</a:t>
            </a:r>
            <a:endParaRPr lang="zh-CN" altLang="zh-CN" sz="1200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lvl="0" fontAlgn="ctr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当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最大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SOC≥90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，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Pack_SOC =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最大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endParaRPr lang="zh-CN" altLang="zh-CN" sz="1200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lvl="0" fontAlgn="ctr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当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最小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SOC≤10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，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Pack_SOC =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最小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endParaRPr lang="zh-CN" altLang="zh-CN" sz="1200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432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3"/>
          <p:cNvCxnSpPr/>
          <p:nvPr/>
        </p:nvCxnSpPr>
        <p:spPr>
          <a:xfrm>
            <a:off x="3057525" y="8763000"/>
            <a:ext cx="0" cy="200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190875" y="9124950"/>
            <a:ext cx="542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886200" y="8743950"/>
            <a:ext cx="0" cy="161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190875" y="8096250"/>
            <a:ext cx="0" cy="180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981450" y="8420100"/>
            <a:ext cx="33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标题 2"/>
          <p:cNvSpPr txBox="1">
            <a:spLocks/>
          </p:cNvSpPr>
          <p:nvPr/>
        </p:nvSpPr>
        <p:spPr>
          <a:xfrm>
            <a:off x="337161" y="188640"/>
            <a:ext cx="11508188" cy="7069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 smtClean="0"/>
              <a:t>显示</a:t>
            </a:r>
            <a:r>
              <a:rPr lang="en-US" altLang="zh-CN" sz="2400" dirty="0" smtClean="0"/>
              <a:t>SOC</a:t>
            </a:r>
            <a:r>
              <a:rPr lang="zh-CN" altLang="en-US" sz="2400" dirty="0" smtClean="0"/>
              <a:t>的跟随策略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-221848" y="895580"/>
            <a:ext cx="1262620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9400" font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显示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要跟随的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Target_</a:t>
            </a:r>
            <a:r>
              <a:rPr lang="fr-FR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计算方法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如下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9400" fontAlgn="ctr">
              <a:lnSpc>
                <a:spcPct val="150000"/>
              </a:lnSpc>
              <a:spcAft>
                <a:spcPts val="0"/>
              </a:spcAft>
            </a:pPr>
            <a:endParaRPr lang="zh-CN" altLang="zh-CN" sz="1200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79400" fontAlgn="ctr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Target</a:t>
            </a:r>
            <a:r>
              <a:rPr lang="fr-FR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_SOC 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= </a:t>
            </a:r>
            <a:r>
              <a:rPr lang="fr-FR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</a:t>
            </a:r>
            <a:r>
              <a:rPr lang="fr-FR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SOC-AllowMinCellSOC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)/(</a:t>
            </a:r>
            <a:r>
              <a:rPr lang="fr-FR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AllowMaxCellSOC-AllowMinCellSOC)*100</a:t>
            </a:r>
          </a:p>
          <a:p>
            <a:pPr marL="279400" fontAlgn="ctr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（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常温时，</a:t>
            </a:r>
            <a:r>
              <a:rPr lang="fr-FR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AllowMinCellSOC 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= 0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AllowMaxCellSOC=97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  <a:endParaRPr lang="zh-CN" altLang="zh-CN" sz="1200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-259082" y="2632691"/>
            <a:ext cx="110645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9400" fontAlgn="ctr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显示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的跟随策略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计算方法如下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9400" fontAlgn="ctr">
              <a:lnSpc>
                <a:spcPct val="150000"/>
              </a:lnSpc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65150" lvl="0" indent="-285750" fontAlgn="ctr">
              <a:buFont typeface="Wingdings" panose="05000000000000000000" pitchFamily="2" charset="2"/>
              <a:buChar char="Ø"/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当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目标值 ＜显示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目标值历史值，按以下公式计算显示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 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</a:p>
          <a:p>
            <a:pPr marL="279400" fontAlgn="ctr"/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 =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历史值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+[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（显示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目标值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目标值历史值）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（显示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历史值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MinFlwDispSOC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 / 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目标值历史值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MinFlwDispSOC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9400" fontAlgn="ctr"/>
            <a:endParaRPr lang="zh-CN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65150" lvl="0" indent="-285750" fontAlgn="ctr">
              <a:buFont typeface="Wingdings" panose="05000000000000000000" pitchFamily="2" charset="2"/>
              <a:buChar char="Ø"/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当显示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目标值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≥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目标值历史值，按以下公式计算显示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</a:p>
          <a:p>
            <a:pPr marL="279400" fontAlgn="ctr"/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 =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历史值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+[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（显示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目标值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目标值历史值）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（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MaxFlwDispSOC -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历史值）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 / (MaxFlwDispSOC -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显示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目标值历史值）；</a:t>
            </a:r>
          </a:p>
          <a:p>
            <a:pPr marL="279400" fontAlgn="ctr"/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MinFlwDispSOC = 1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MaxFlwDispSOC=99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9400" fontAlgn="ctr"/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65150" indent="-285750" fontAlgn="ctr"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当显示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目标值＜</a:t>
            </a:r>
            <a:r>
              <a:rPr lang="fr-FR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MinFlwDispSOC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或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当显示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目标值＞</a:t>
            </a:r>
            <a:r>
              <a:rPr lang="fr-FR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MaxFlwDispSOC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，且上电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5s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后，直接赋值；</a:t>
            </a:r>
            <a:endParaRPr lang="zh-CN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9400" fontAlgn="ctr">
              <a:lnSpc>
                <a:spcPct val="150000"/>
              </a:lnSpc>
              <a:spcAft>
                <a:spcPts val="0"/>
              </a:spcAft>
            </a:pPr>
            <a:endParaRPr lang="zh-CN" altLang="zh-CN" sz="1200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668390"/>
              </p:ext>
            </p:extLst>
          </p:nvPr>
        </p:nvGraphicFramePr>
        <p:xfrm>
          <a:off x="4314825" y="2252089"/>
          <a:ext cx="7613823" cy="801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239">
                  <a:extLst>
                    <a:ext uri="{9D8B030D-6E8A-4147-A177-3AD203B41FA5}">
                      <a16:colId xmlns:a16="http://schemas.microsoft.com/office/drawing/2014/main" val="363571495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855563786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71856830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961140477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95348415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89832102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6002999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376566390"/>
                    </a:ext>
                  </a:extLst>
                </a:gridCol>
              </a:tblGrid>
              <a:tr h="447718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CellTemp</a:t>
                      </a:r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-30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-20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-10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20268816"/>
                  </a:ext>
                </a:extLst>
              </a:tr>
              <a:tr h="35385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AllowMinCellSOC</a:t>
                      </a:r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/%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23.5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18.9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73869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134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127" y="3713038"/>
            <a:ext cx="7914109" cy="3047594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3057525" y="8763000"/>
            <a:ext cx="0" cy="200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190875" y="9124950"/>
            <a:ext cx="542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886200" y="8743950"/>
            <a:ext cx="0" cy="161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190875" y="8096250"/>
            <a:ext cx="0" cy="180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981450" y="8420100"/>
            <a:ext cx="33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标题 2"/>
          <p:cNvSpPr txBox="1">
            <a:spLocks/>
          </p:cNvSpPr>
          <p:nvPr/>
        </p:nvSpPr>
        <p:spPr>
          <a:xfrm>
            <a:off x="337161" y="188640"/>
            <a:ext cx="11508188" cy="7069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 smtClean="0"/>
              <a:t>低</a:t>
            </a:r>
            <a:r>
              <a:rPr lang="en-US" altLang="zh-CN" sz="2400" dirty="0" smtClean="0"/>
              <a:t>SOC</a:t>
            </a:r>
            <a:r>
              <a:rPr lang="zh-CN" altLang="en-US" sz="2400" dirty="0" smtClean="0"/>
              <a:t>策略</a:t>
            </a:r>
            <a:endParaRPr lang="zh-CN" altLang="en-US" sz="2400" dirty="0"/>
          </a:p>
        </p:txBody>
      </p:sp>
      <p:sp>
        <p:nvSpPr>
          <p:cNvPr id="3" name="矩形 2"/>
          <p:cNvSpPr/>
          <p:nvPr/>
        </p:nvSpPr>
        <p:spPr>
          <a:xfrm>
            <a:off x="414336" y="987596"/>
            <a:ext cx="8489975" cy="170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 smtClean="0"/>
              <a:t>电流</a:t>
            </a:r>
            <a:r>
              <a:rPr lang="zh-CN" altLang="en-US" dirty="0"/>
              <a:t>绝对值＜标定值</a:t>
            </a:r>
            <a:r>
              <a:rPr lang="zh-CN" altLang="en-US" dirty="0" smtClean="0"/>
              <a:t>（</a:t>
            </a:r>
            <a:r>
              <a:rPr lang="en-US" altLang="zh-CN" dirty="0" smtClean="0"/>
              <a:t>10A</a:t>
            </a:r>
            <a:r>
              <a:rPr lang="zh-CN" altLang="en-US" dirty="0"/>
              <a:t>），单体电压＜查表值</a:t>
            </a:r>
            <a:r>
              <a:rPr lang="en-US" altLang="zh-CN" dirty="0"/>
              <a:t>1</a:t>
            </a:r>
            <a:r>
              <a:rPr lang="zh-CN" altLang="en-US" dirty="0"/>
              <a:t>，持续标定时间（</a:t>
            </a:r>
            <a:r>
              <a:rPr lang="en-US" altLang="zh-CN" dirty="0"/>
              <a:t>6s</a:t>
            </a:r>
            <a:r>
              <a:rPr lang="zh-CN" altLang="en-US" dirty="0"/>
              <a:t>），允许</a:t>
            </a:r>
            <a:r>
              <a:rPr lang="en-US" altLang="zh-CN" dirty="0"/>
              <a:t>SOC</a:t>
            </a:r>
            <a:r>
              <a:rPr lang="zh-CN" altLang="en-US" dirty="0"/>
              <a:t>修</a:t>
            </a:r>
            <a:r>
              <a:rPr lang="en-US" altLang="zh-CN" dirty="0"/>
              <a:t>0</a:t>
            </a:r>
            <a:r>
              <a:rPr lang="zh-CN" altLang="en-US" dirty="0"/>
              <a:t>标志位置位为</a:t>
            </a:r>
            <a:r>
              <a:rPr lang="en-US" altLang="zh-CN" dirty="0"/>
              <a:t>TRUE</a:t>
            </a:r>
            <a:r>
              <a:rPr lang="zh-CN" altLang="en-US" dirty="0"/>
              <a:t>；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 err="1"/>
              <a:t>MinCellVolt</a:t>
            </a:r>
            <a:r>
              <a:rPr lang="zh-CN" altLang="en-US" dirty="0"/>
              <a:t>＞查表值</a:t>
            </a:r>
            <a:r>
              <a:rPr lang="en-US" altLang="zh-CN" dirty="0"/>
              <a:t>2</a:t>
            </a:r>
            <a:r>
              <a:rPr lang="zh-CN" altLang="en-US" dirty="0"/>
              <a:t>，持续标定时间（</a:t>
            </a:r>
            <a:r>
              <a:rPr lang="en-US" altLang="zh-CN" dirty="0"/>
              <a:t>6s</a:t>
            </a:r>
            <a:r>
              <a:rPr lang="zh-CN" altLang="en-US" dirty="0"/>
              <a:t>），允许</a:t>
            </a:r>
            <a:r>
              <a:rPr lang="en-US" altLang="zh-CN" dirty="0"/>
              <a:t>SOC</a:t>
            </a:r>
            <a:r>
              <a:rPr lang="zh-CN" altLang="en-US" dirty="0"/>
              <a:t>修</a:t>
            </a:r>
            <a:r>
              <a:rPr lang="en-US" altLang="zh-CN" dirty="0"/>
              <a:t>0</a:t>
            </a:r>
            <a:r>
              <a:rPr lang="zh-CN" altLang="en-US" dirty="0"/>
              <a:t>标志位置位为</a:t>
            </a:r>
            <a:r>
              <a:rPr lang="en-US" altLang="zh-CN" dirty="0"/>
              <a:t>FALSE </a:t>
            </a:r>
            <a:r>
              <a:rPr lang="zh-CN" altLang="en-US" dirty="0"/>
              <a:t>；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/>
              <a:t>允许</a:t>
            </a:r>
            <a:r>
              <a:rPr lang="en-US" altLang="zh-CN" dirty="0"/>
              <a:t>SOC</a:t>
            </a:r>
            <a:r>
              <a:rPr lang="zh-CN" altLang="en-US" dirty="0"/>
              <a:t>修</a:t>
            </a:r>
            <a:r>
              <a:rPr lang="en-US" altLang="zh-CN" dirty="0"/>
              <a:t>0</a:t>
            </a:r>
            <a:r>
              <a:rPr lang="zh-CN" altLang="en-US" dirty="0"/>
              <a:t>标志位置位为</a:t>
            </a:r>
            <a:r>
              <a:rPr lang="en-US" altLang="zh-CN" dirty="0"/>
              <a:t>TRUE</a:t>
            </a:r>
            <a:r>
              <a:rPr lang="zh-CN" altLang="en-US" dirty="0"/>
              <a:t>，</a:t>
            </a:r>
            <a:r>
              <a:rPr lang="en-US" altLang="zh-CN" dirty="0" err="1"/>
              <a:t>DispSOC</a:t>
            </a:r>
            <a:r>
              <a:rPr lang="zh-CN" altLang="en-US" dirty="0"/>
              <a:t>修正为</a:t>
            </a:r>
            <a:r>
              <a:rPr lang="en-US" altLang="zh-CN" dirty="0"/>
              <a:t>0</a:t>
            </a:r>
            <a:r>
              <a:rPr lang="zh-CN" altLang="en-US" dirty="0"/>
              <a:t>，否则≥</a:t>
            </a:r>
            <a:r>
              <a:rPr lang="en-US" altLang="zh-CN" dirty="0"/>
              <a:t>1.1%</a:t>
            </a:r>
            <a:r>
              <a:rPr lang="zh-CN" altLang="en-US" dirty="0"/>
              <a:t>；</a:t>
            </a: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988564"/>
              </p:ext>
            </p:extLst>
          </p:nvPr>
        </p:nvGraphicFramePr>
        <p:xfrm>
          <a:off x="433127" y="2941517"/>
          <a:ext cx="7613823" cy="813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205">
                  <a:extLst>
                    <a:ext uri="{9D8B030D-6E8A-4147-A177-3AD203B41FA5}">
                      <a16:colId xmlns:a16="http://schemas.microsoft.com/office/drawing/2014/main" val="3635714952"/>
                    </a:ext>
                  </a:extLst>
                </a:gridCol>
                <a:gridCol w="1014139">
                  <a:extLst>
                    <a:ext uri="{9D8B030D-6E8A-4147-A177-3AD203B41FA5}">
                      <a16:colId xmlns:a16="http://schemas.microsoft.com/office/drawing/2014/main" val="1855563786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7185683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961140477"/>
                    </a:ext>
                  </a:extLst>
                </a:gridCol>
                <a:gridCol w="996055">
                  <a:extLst>
                    <a:ext uri="{9D8B030D-6E8A-4147-A177-3AD203B41FA5}">
                      <a16:colId xmlns:a16="http://schemas.microsoft.com/office/drawing/2014/main" val="295348415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89832102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6002999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376566390"/>
                    </a:ext>
                  </a:extLst>
                </a:gridCol>
              </a:tblGrid>
              <a:tr h="447718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altLang="zh-CN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CellTemp</a:t>
                      </a:r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zh-CN" altLang="en-US" sz="16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zh-CN" altLang="en-US" sz="16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altLang="en-US" sz="16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zh-CN" altLang="en-US" sz="16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zh-CN" altLang="en-US" sz="16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6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20268816"/>
                  </a:ext>
                </a:extLst>
              </a:tr>
              <a:tr h="35385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MinCellVolt</a:t>
                      </a:r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</a:t>
                      </a:r>
                      <a:endParaRPr lang="zh-CN" alt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</a:t>
                      </a:r>
                      <a:endParaRPr lang="zh-CN" altLang="en-US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zh-CN" alt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zh-CN" alt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  <a:endParaRPr lang="zh-CN" alt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zh-CN" alt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zh-CN" altLang="en-US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73869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812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2397" y="0"/>
            <a:ext cx="11512648" cy="706940"/>
          </a:xfrm>
        </p:spPr>
        <p:txBody>
          <a:bodyPr/>
          <a:lstStyle/>
          <a:p>
            <a:r>
              <a:rPr lang="en-US" altLang="zh-CN" dirty="0" smtClean="0"/>
              <a:t> </a:t>
            </a:r>
            <a:r>
              <a:rPr lang="en-US" altLang="zh-CN" dirty="0"/>
              <a:t>3</a:t>
            </a:r>
            <a:r>
              <a:rPr lang="en-US" altLang="zh-CN" dirty="0" smtClean="0"/>
              <a:t>. </a:t>
            </a:r>
            <a:r>
              <a:rPr lang="zh-CN" altLang="en-US" dirty="0" smtClean="0"/>
              <a:t>测试数据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191344" y="5725587"/>
            <a:ext cx="11449272" cy="943773"/>
          </a:xfrm>
          <a:prstGeom prst="round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1600" b="0" i="0" kern="12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 sz="1600" b="0" i="0" kern="12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1600" b="0" i="0" kern="12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dirty="0" smtClean="0">
                <a:latin typeface="微软雅黑" panose="020B0503020204020204" pitchFamily="34" charset="-122"/>
              </a:rPr>
              <a:t>结论：真实</a:t>
            </a:r>
            <a:r>
              <a:rPr lang="en-US" altLang="zh-CN" dirty="0" smtClean="0">
                <a:latin typeface="微软雅黑" panose="020B0503020204020204" pitchFamily="34" charset="-122"/>
              </a:rPr>
              <a:t>SOC</a:t>
            </a:r>
            <a:r>
              <a:rPr lang="zh-CN" altLang="en-US" dirty="0" smtClean="0">
                <a:latin typeface="微软雅黑" panose="020B0503020204020204" pitchFamily="34" charset="-122"/>
              </a:rPr>
              <a:t>修正，显示</a:t>
            </a:r>
            <a:r>
              <a:rPr lang="en-US" altLang="zh-CN" dirty="0" smtClean="0">
                <a:latin typeface="微软雅黑" panose="020B0503020204020204" pitchFamily="34" charset="-122"/>
              </a:rPr>
              <a:t>SOC</a:t>
            </a:r>
            <a:r>
              <a:rPr lang="zh-CN" altLang="en-US" dirty="0" smtClean="0">
                <a:latin typeface="微软雅黑" panose="020B0503020204020204" pitchFamily="34" charset="-122"/>
              </a:rPr>
              <a:t>跟随策略 目前</a:t>
            </a:r>
            <a:r>
              <a:rPr lang="en-US" altLang="zh-CN" dirty="0" smtClean="0">
                <a:latin typeface="微软雅黑" panose="020B0503020204020204" pitchFamily="34" charset="-122"/>
              </a:rPr>
              <a:t>OK</a:t>
            </a:r>
            <a:r>
              <a:rPr lang="zh-CN" altLang="en-US" dirty="0" smtClean="0">
                <a:latin typeface="微软雅黑" panose="020B0503020204020204" pitchFamily="34" charset="-122"/>
              </a:rPr>
              <a:t>，满足整车的交互与使用要求。</a:t>
            </a:r>
            <a:endParaRPr lang="en-US" altLang="zh-CN" dirty="0">
              <a:latin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0692" y="753817"/>
            <a:ext cx="8410575" cy="486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31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9202" y="561474"/>
            <a:ext cx="11512648" cy="706940"/>
          </a:xfrm>
        </p:spPr>
        <p:txBody>
          <a:bodyPr/>
          <a:lstStyle/>
          <a:p>
            <a:r>
              <a:rPr lang="en-US" altLang="zh-CN" dirty="0" smtClean="0"/>
              <a:t> 4. </a:t>
            </a:r>
            <a:r>
              <a:rPr lang="zh-CN" altLang="en-US" dirty="0" smtClean="0"/>
              <a:t>后续优化：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9202" y="1251615"/>
            <a:ext cx="848997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 smtClean="0"/>
              <a:t>考虑在</a:t>
            </a:r>
            <a:r>
              <a:rPr lang="en-US" altLang="zh-CN" dirty="0" smtClean="0"/>
              <a:t>70%</a:t>
            </a:r>
            <a:r>
              <a:rPr lang="zh-CN" altLang="en-US" dirty="0" smtClean="0"/>
              <a:t>的过程中增加一次真实</a:t>
            </a:r>
            <a:r>
              <a:rPr lang="en-US" altLang="zh-CN" dirty="0" smtClean="0"/>
              <a:t>SOC</a:t>
            </a:r>
            <a:r>
              <a:rPr lang="zh-CN" altLang="en-US" dirty="0" smtClean="0"/>
              <a:t>的修正；</a:t>
            </a:r>
            <a:endParaRPr lang="zh-CN" altLang="en-US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 smtClean="0"/>
              <a:t>上电</a:t>
            </a:r>
            <a:r>
              <a:rPr lang="en-US" altLang="zh-CN" dirty="0" smtClean="0"/>
              <a:t>5s</a:t>
            </a:r>
            <a:r>
              <a:rPr lang="zh-CN" altLang="en-US" dirty="0" smtClean="0"/>
              <a:t>后的显示</a:t>
            </a:r>
            <a:r>
              <a:rPr lang="en-US" altLang="zh-CN" dirty="0" smtClean="0"/>
              <a:t>SOC</a:t>
            </a:r>
            <a:r>
              <a:rPr lang="zh-CN" altLang="en-US" dirty="0" smtClean="0"/>
              <a:t>直接赋值，改为上电</a:t>
            </a:r>
            <a:r>
              <a:rPr lang="en-US" altLang="zh-CN" dirty="0" smtClean="0"/>
              <a:t>1s</a:t>
            </a:r>
            <a:r>
              <a:rPr lang="zh-CN" altLang="en-US" dirty="0" smtClean="0"/>
              <a:t>内，看实际效果；</a:t>
            </a:r>
            <a:endParaRPr lang="zh-CN" altLang="en-US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 smtClean="0"/>
              <a:t>4.295V</a:t>
            </a:r>
            <a:r>
              <a:rPr lang="zh-CN" altLang="en-US" dirty="0" smtClean="0"/>
              <a:t>修正剩余充电时间的时间点考虑下调至</a:t>
            </a:r>
            <a:r>
              <a:rPr lang="en-US" altLang="zh-CN" dirty="0" smtClean="0"/>
              <a:t>4.29V</a:t>
            </a:r>
            <a:r>
              <a:rPr lang="zh-CN" altLang="en-US" dirty="0" smtClean="0"/>
              <a:t>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191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605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4"/>
  <p:tag name="KSO_WM_TEMPLATE_SCENE_ID" val="1"/>
  <p:tag name="KSO_WM_TEMPLATE_JOB_ID" val="14"/>
  <p:tag name="KSO_WM_TEMPLATE_TOPIC_DEFAULT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4"/>
  <p:tag name="KSO_WM_TEMPLATE_SCENE_ID" val="1"/>
  <p:tag name="KSO_WM_TEMPLATE_JOB_ID" val="14"/>
  <p:tag name="KSO_WM_TEMPLATE_TOPIC_DEFAULT" val="0"/>
</p:tagLst>
</file>

<file path=ppt/theme/theme1.xml><?xml version="1.0" encoding="utf-8"?>
<a:theme xmlns:a="http://schemas.openxmlformats.org/drawingml/2006/main" name="Office 主题">
  <a:themeElements>
    <a:clrScheme name="爱驰">
      <a:dk1>
        <a:srgbClr val="3B3939"/>
      </a:dk1>
      <a:lt1>
        <a:sysClr val="window" lastClr="FFFFFF"/>
      </a:lt1>
      <a:dk2>
        <a:srgbClr val="D9DBDC"/>
      </a:dk2>
      <a:lt2>
        <a:srgbClr val="6D6F70"/>
      </a:lt2>
      <a:accent1>
        <a:srgbClr val="0AEAD4"/>
      </a:accent1>
      <a:accent2>
        <a:srgbClr val="6D5352"/>
      </a:accent2>
      <a:accent3>
        <a:srgbClr val="7E8F9B"/>
      </a:accent3>
      <a:accent4>
        <a:srgbClr val="28595B"/>
      </a:accent4>
      <a:accent5>
        <a:srgbClr val="CFA9A2"/>
      </a:accent5>
      <a:accent6>
        <a:srgbClr val="89878A"/>
      </a:accent6>
      <a:hlink>
        <a:srgbClr val="FF4337"/>
      </a:hlink>
      <a:folHlink>
        <a:srgbClr val="D9DB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12920</TotalTime>
  <Words>431</Words>
  <Application>Microsoft Office PowerPoint</Application>
  <PresentationFormat>宽屏</PresentationFormat>
  <Paragraphs>85</Paragraphs>
  <Slides>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Source Sans Pro</vt:lpstr>
      <vt:lpstr>等线</vt:lpstr>
      <vt:lpstr>方正兰亭黑简体</vt:lpstr>
      <vt:lpstr>宋体</vt:lpstr>
      <vt:lpstr>微软雅黑</vt:lpstr>
      <vt:lpstr>Arial</vt:lpstr>
      <vt:lpstr>Calibri</vt:lpstr>
      <vt:lpstr>Century Gothic</vt:lpstr>
      <vt:lpstr>Times New Roman</vt:lpstr>
      <vt:lpstr>Wingdings</vt:lpstr>
      <vt:lpstr>Office 主题</vt:lpstr>
      <vt:lpstr>2021/06</vt:lpstr>
      <vt:lpstr>目录</vt:lpstr>
      <vt:lpstr>1. 整体架构- SOC</vt:lpstr>
      <vt:lpstr>PowerPoint 演示文稿</vt:lpstr>
      <vt:lpstr>PowerPoint 演示文稿</vt:lpstr>
      <vt:lpstr>PowerPoint 演示文稿</vt:lpstr>
      <vt:lpstr> 3. 测试数据</vt:lpstr>
      <vt:lpstr> 4. 后续优化：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张志运</cp:lastModifiedBy>
  <cp:revision>467</cp:revision>
  <dcterms:created xsi:type="dcterms:W3CDTF">2017-08-22T21:54:39Z</dcterms:created>
  <dcterms:modified xsi:type="dcterms:W3CDTF">2021-06-28T06:35:57Z</dcterms:modified>
</cp:coreProperties>
</file>