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8CDA-C589-49A5-8C7F-62E26911C821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29A-53B3-4150-9E96-45BAD38E63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081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8CDA-C589-49A5-8C7F-62E26911C821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29A-53B3-4150-9E96-45BAD38E63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691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8CDA-C589-49A5-8C7F-62E26911C821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29A-53B3-4150-9E96-45BAD38E63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250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8CDA-C589-49A5-8C7F-62E26911C821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29A-53B3-4150-9E96-45BAD38E63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06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8CDA-C589-49A5-8C7F-62E26911C821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29A-53B3-4150-9E96-45BAD38E63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731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8CDA-C589-49A5-8C7F-62E26911C821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29A-53B3-4150-9E96-45BAD38E63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4806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8CDA-C589-49A5-8C7F-62E26911C821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29A-53B3-4150-9E96-45BAD38E63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951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8CDA-C589-49A5-8C7F-62E26911C821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29A-53B3-4150-9E96-45BAD38E63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758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8CDA-C589-49A5-8C7F-62E26911C821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29A-53B3-4150-9E96-45BAD38E63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656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8CDA-C589-49A5-8C7F-62E26911C821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29A-53B3-4150-9E96-45BAD38E63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408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8CDA-C589-49A5-8C7F-62E26911C821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0929A-53B3-4150-9E96-45BAD38E63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928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A8CDA-C589-49A5-8C7F-62E26911C821}" type="datetimeFigureOut">
              <a:rPr lang="zh-CN" altLang="en-US" smtClean="0"/>
              <a:t>2021/10/8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0929A-53B3-4150-9E96-45BAD38E63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31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BMM</a:t>
            </a:r>
            <a:r>
              <a:rPr lang="zh-CN" altLang="en-US" dirty="0" smtClean="0"/>
              <a:t>修改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553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1.7.2</a:t>
            </a:r>
            <a:r>
              <a:rPr lang="zh-CN" altLang="en-US" dirty="0" smtClean="0"/>
              <a:t>修改（请求上高压之前判断</a:t>
            </a:r>
            <a:r>
              <a:rPr lang="en-US" altLang="zh-CN" dirty="0" smtClean="0"/>
              <a:t>OBC</a:t>
            </a:r>
            <a:r>
              <a:rPr lang="zh-CN" altLang="en-US" dirty="0" smtClean="0"/>
              <a:t>状态）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64592"/>
            <a:ext cx="8597611" cy="460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570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枚举</a:t>
            </a:r>
            <a:r>
              <a:rPr lang="zh-CN" altLang="en-US" dirty="0" smtClean="0"/>
              <a:t>状态名称由</a:t>
            </a:r>
            <a:r>
              <a:rPr lang="en-US" altLang="zh-CN" dirty="0" err="1" smtClean="0"/>
              <a:t>Init</a:t>
            </a:r>
            <a:r>
              <a:rPr lang="zh-CN" altLang="en-US" dirty="0" smtClean="0"/>
              <a:t>修改为</a:t>
            </a:r>
            <a:r>
              <a:rPr lang="en-US" altLang="zh-CN" dirty="0" smtClean="0"/>
              <a:t>Initial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56245"/>
            <a:ext cx="10239808" cy="320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76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V2X</a:t>
            </a:r>
            <a:r>
              <a:rPr lang="zh-CN" altLang="en-US" dirty="0" smtClean="0"/>
              <a:t>不退出修复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339" y="1915886"/>
            <a:ext cx="7993910" cy="430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262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25</Words>
  <Application>Microsoft Office PowerPoint</Application>
  <PresentationFormat>宽屏</PresentationFormat>
  <Paragraphs>4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BMM修改</vt:lpstr>
      <vt:lpstr>1.7.2修改（请求上高压之前判断OBC状态）</vt:lpstr>
      <vt:lpstr>枚举状态名称由Init修改为Initial</vt:lpstr>
      <vt:lpstr>V2X不退出修复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BMM修改</dc:title>
  <dc:creator>刘维文</dc:creator>
  <cp:lastModifiedBy>刘维文</cp:lastModifiedBy>
  <cp:revision>5</cp:revision>
  <dcterms:created xsi:type="dcterms:W3CDTF">2021-07-13T07:22:28Z</dcterms:created>
  <dcterms:modified xsi:type="dcterms:W3CDTF">2021-10-08T02:33:26Z</dcterms:modified>
</cp:coreProperties>
</file>